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19673-7CDD-4788-8E85-E53988DB7EA3}" v="32" dt="2023-04-10T16:33:00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1A890-9A6E-84BD-B2CC-DDCA96C70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74EDF7-F274-17BD-B2E2-4B151AAD5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8DDC96-8D92-C4FA-612D-04201CEE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1D506-E06A-8633-08F8-85EA2BE5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A6445-D078-B2EF-7F31-A0ABAD69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64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E3592-783A-E1B6-4E92-9A44C92B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72796-8405-52A7-E74F-8E4BDA014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A7559B-C0DE-8664-A9C7-ECCFC69F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67602-177B-A6FC-962F-D1BE8230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D9A2BF-5C67-551D-16EA-73954EC7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44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E2C0DA-9171-DE48-F242-4DA55DF7D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7CC62D-6911-DADD-CDDA-78BD3027D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0685F-E7D5-DFFC-EFB7-D95E344DB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24558-048A-4480-0A36-EA73EB50A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EACC2E-CEC9-E864-E67A-A8ADE28E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58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AFC44-2E8A-F4E1-EEE6-C38C14C3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D5077-2EB7-7C5A-D658-E43C471B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E2470-DD34-C4F0-1163-38A6CD88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8A794-D721-4E0B-F213-3EDAD03B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C457E-6322-61E0-0F9A-2F39F8F2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0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89F96-D17C-CD77-4C84-1AC0925A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105C76-0610-5160-AFCE-5C8670BE6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543793-E40D-C92F-8EA7-CBEFB7D9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D2B21-8608-9954-7E20-E0CC49DC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E16B6-F9A8-4E3A-436E-72652686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50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DB9E-1F86-0A64-55AD-D0A99D42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714652-67B9-4C9C-B9D2-F53D902FC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60B108-362D-8FF5-F109-47CF1E303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0F798-5250-F26E-299A-8E68984D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C1183F-8C10-DAB9-F2E4-1EA78A27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EC9E6-3495-2529-C8B4-83925D74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44FE3-320B-38D1-3661-42D7829E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17D726-6ACE-F97D-89DE-7C2FC2C12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B13190-5CB7-68F4-53D0-8F2804F4C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F81088-B385-9E89-0184-CF3CF0159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B5064D-E12A-A5CE-B912-005B1508F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607419-5270-DE5D-0D9F-BAD46E8D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F34BB3-855D-4FBA-8C68-78FA641F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0B6074-C53F-A8E8-4F43-F4E91237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562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1540C-FF05-23EB-9CCA-88600131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3732B4-8326-EE8D-C492-4098318FF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3579E6-8C39-A390-19DE-BEEC9FCA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04B0B4-9EEE-EBA1-3079-9BB9610E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7381C7-4CC3-3F50-7F5C-372F0813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E48500-717A-7FFF-1D03-57417A373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5CA097-8E9E-E495-47D5-4AC022CC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06505-17B1-F51E-0F11-0D0604E8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F9AF6-87ED-F2FE-6E78-BA4C168EB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53E26A-E006-8726-D732-851F78184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749EF9-0427-FF27-8330-3C3F63B9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29B1D3-1A18-9FCE-D797-92CB4167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8C3FB5-690D-24B3-1875-5AA5F714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10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FB043-505E-6E85-DFFD-2DEDF291B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8F1C5D-9177-F635-0D2B-C7803362B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F105A3-DF73-FD58-4B73-31AA55EE6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5F4ADA-4E5B-4BF0-AF76-29F89BE9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DD1353-6EF9-6583-EC71-DC3CBE23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FB15F4-1AB6-BCE1-4816-4D595CE2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4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7F93B8-3021-4F05-407B-E7AD3C77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7F0C00-4ABE-9A46-3C1C-01FD9A5CA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1B299-517F-5E44-98A8-1BBCB7092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29C7-81A3-4F17-B8FB-E4171F52F11B}" type="datetimeFigureOut">
              <a:rPr lang="ko-KR" altLang="en-US" smtClean="0"/>
              <a:t>2023-04-11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2B3F1-9DCF-DFF1-C0B7-2F447BBCF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7BB91-6A32-2725-4069-7D5357CE0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2FE77-BFAC-4D11-BCD7-D594FF0F7B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0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69A2A-5B7E-604E-4F78-9EA976710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캡스톤</a:t>
            </a:r>
            <a:r>
              <a:rPr lang="ko-KR" altLang="en-US" dirty="0"/>
              <a:t> 디자인</a:t>
            </a:r>
            <a:r>
              <a:rPr lang="en-US" altLang="ko-KR" dirty="0"/>
              <a:t>_5</a:t>
            </a:r>
            <a:r>
              <a:rPr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066899-128D-1F95-7219-8AF3AFFB3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드론잉팀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라즈베리파이와</a:t>
            </a:r>
            <a:r>
              <a:rPr lang="ko-KR" altLang="en-US" b="1" dirty="0"/>
              <a:t> </a:t>
            </a:r>
            <a:r>
              <a:rPr lang="ko-KR" altLang="en-US" b="1" dirty="0" err="1"/>
              <a:t>젯슨을</a:t>
            </a:r>
            <a:r>
              <a:rPr lang="ko-KR" altLang="en-US" b="1" dirty="0"/>
              <a:t> 통한 </a:t>
            </a:r>
            <a:r>
              <a:rPr lang="en-US" altLang="ko-KR" b="1" dirty="0"/>
              <a:t>ROS </a:t>
            </a:r>
            <a:r>
              <a:rPr lang="ko-KR" altLang="en-US" b="1" dirty="0"/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2161718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FAC36-E426-F8AB-CDF7-FF71721B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ROS master</a:t>
            </a:r>
            <a:r>
              <a:rPr lang="ko-KR" altLang="en-US" sz="2800" b="1" dirty="0"/>
              <a:t>를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통한 통신의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C3B9C-E08F-174A-0D1B-A7AD037FF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073"/>
            <a:ext cx="10515600" cy="4036291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젯슨에</a:t>
            </a:r>
            <a:r>
              <a:rPr lang="ko-KR" altLang="en-US" sz="2000" dirty="0"/>
              <a:t> 공유기에 </a:t>
            </a:r>
            <a:r>
              <a:rPr lang="ko-KR" altLang="en-US" sz="2000" dirty="0" err="1"/>
              <a:t>랜선을</a:t>
            </a:r>
            <a:r>
              <a:rPr lang="ko-KR" altLang="en-US" sz="2000" dirty="0"/>
              <a:t> 연결하고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같이 물려야지 </a:t>
            </a:r>
            <a:r>
              <a:rPr lang="en-US" altLang="ko-KR" sz="2000" dirty="0"/>
              <a:t>MASTER_URI</a:t>
            </a:r>
            <a:r>
              <a:rPr lang="ko-KR" altLang="en-US" sz="2000" dirty="0"/>
              <a:t>를 공유함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젯슨이</a:t>
            </a:r>
            <a:r>
              <a:rPr lang="ko-KR" altLang="en-US" sz="2000" dirty="0"/>
              <a:t> 마스터가 되어야 한다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마스터가 되면 공유가 안됨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 err="1"/>
              <a:t>젯슨이</a:t>
            </a:r>
            <a:r>
              <a:rPr lang="ko-KR" altLang="en-US" sz="2000" dirty="0"/>
              <a:t> 마스터가 될 경우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젯슨은</a:t>
            </a:r>
            <a:r>
              <a:rPr lang="ko-KR" altLang="en-US" sz="2000" dirty="0"/>
              <a:t> </a:t>
            </a:r>
            <a:r>
              <a:rPr lang="en-US" altLang="ko-KR" sz="2000" dirty="0"/>
              <a:t>publish</a:t>
            </a:r>
            <a:r>
              <a:rPr lang="ko-KR" altLang="en-US" sz="2000" dirty="0"/>
              <a:t>를 통하여 </a:t>
            </a:r>
            <a:r>
              <a:rPr lang="ko-KR" altLang="en-US" sz="2000" dirty="0" err="1"/>
              <a:t>라즈베리파이로</a:t>
            </a:r>
            <a:r>
              <a:rPr lang="ko-KR" altLang="en-US" sz="2000" dirty="0"/>
              <a:t> 데이터를 받을 수 있지만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라즈베리파이가</a:t>
            </a:r>
            <a:r>
              <a:rPr lang="ko-KR" altLang="en-US" sz="2000" dirty="0"/>
              <a:t> </a:t>
            </a:r>
            <a:r>
              <a:rPr lang="en-US" altLang="ko-KR" sz="2000" dirty="0"/>
              <a:t>publish</a:t>
            </a:r>
            <a:r>
              <a:rPr lang="ko-KR" altLang="en-US" sz="2000" dirty="0"/>
              <a:t>하여 </a:t>
            </a:r>
            <a:r>
              <a:rPr lang="ko-KR" altLang="en-US" sz="2000" dirty="0" err="1"/>
              <a:t>젯슨이</a:t>
            </a:r>
            <a:r>
              <a:rPr lang="ko-KR" altLang="en-US" sz="2000" dirty="0"/>
              <a:t> 데이터를 받을 수가 없음</a:t>
            </a:r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해결을 위한 다양한 시도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윈도우에 우분투를 설치하여 시도 </a:t>
            </a:r>
            <a:r>
              <a:rPr lang="en-US" altLang="ko-KR" sz="2000" dirty="0"/>
              <a:t>(</a:t>
            </a:r>
            <a:r>
              <a:rPr lang="ko-KR" altLang="en-US" sz="2000" dirty="0"/>
              <a:t>해결</a:t>
            </a:r>
            <a:r>
              <a:rPr lang="en-US" altLang="ko-KR" sz="2000" dirty="0"/>
              <a:t>x)</a:t>
            </a:r>
          </a:p>
          <a:p>
            <a:pPr>
              <a:buFontTx/>
              <a:buChar char="-"/>
            </a:pPr>
            <a:r>
              <a:rPr lang="ko-KR" altLang="en-US" sz="2000" dirty="0"/>
              <a:t>다른 </a:t>
            </a:r>
            <a:r>
              <a:rPr lang="ko-KR" altLang="en-US" sz="2000" dirty="0" err="1"/>
              <a:t>라즈베리파이에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랜선을</a:t>
            </a:r>
            <a:r>
              <a:rPr lang="ko-KR" altLang="en-US" sz="2000" dirty="0"/>
              <a:t> 연결하고 시도 </a:t>
            </a:r>
            <a:r>
              <a:rPr lang="en-US" altLang="ko-KR" sz="2000" dirty="0"/>
              <a:t>(</a:t>
            </a:r>
            <a:r>
              <a:rPr lang="ko-KR" altLang="en-US" sz="2000" dirty="0"/>
              <a:t>해결</a:t>
            </a:r>
            <a:r>
              <a:rPr lang="en-US" altLang="ko-KR" sz="2000" dirty="0"/>
              <a:t>x)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9146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314BAE5-3B99-6915-BD0F-7EB265C4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Talker Listener</a:t>
            </a:r>
            <a:r>
              <a:rPr lang="ko-KR" altLang="en-US" sz="2800" b="1" dirty="0"/>
              <a:t>를 통한 이미지 통신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9A337C-B14F-AFB0-8524-3F0713805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70" y="1985696"/>
            <a:ext cx="4026913" cy="3483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927B1E-BCA6-B68A-6B4E-EF0B4402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05" y="1985695"/>
            <a:ext cx="4267059" cy="3483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774281-08A5-B321-9A82-09EA9B5DCACC}"/>
              </a:ext>
            </a:extLst>
          </p:cNvPr>
          <p:cNvSpPr txBox="1"/>
          <p:nvPr/>
        </p:nvSpPr>
        <p:spPr>
          <a:xfrm>
            <a:off x="1016000" y="1616364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Talker.py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5DFC6-F3C0-94C3-CC4D-9634D5DF5FB4}"/>
              </a:ext>
            </a:extLst>
          </p:cNvPr>
          <p:cNvSpPr txBox="1"/>
          <p:nvPr/>
        </p:nvSpPr>
        <p:spPr>
          <a:xfrm>
            <a:off x="6493164" y="1616364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Listener.py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02C349-0FE5-3664-20F2-FC1D631525AE}"/>
              </a:ext>
            </a:extLst>
          </p:cNvPr>
          <p:cNvSpPr txBox="1"/>
          <p:nvPr/>
        </p:nvSpPr>
        <p:spPr>
          <a:xfrm>
            <a:off x="1117670" y="5643418"/>
            <a:ext cx="1023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queue_size</a:t>
            </a:r>
            <a:r>
              <a:rPr lang="en-US" altLang="ko-KR" dirty="0"/>
              <a:t>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 Neue"/>
              </a:rPr>
              <a:t>구독자가 메시지를 충분히 빨리 받지 못하는 경우 대기 중인 메시지의 양을 제한</a:t>
            </a:r>
            <a:endParaRPr lang="en-US" altLang="ko-KR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rospy.Rate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() : 10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이면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1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초당 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10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회의 루프가 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반복되어야함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4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DB9A89D-775B-74D1-2D89-0B1F4EF20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Talker Listener</a:t>
            </a:r>
            <a:r>
              <a:rPr lang="ko-KR" altLang="en-US" sz="2800" b="1" dirty="0"/>
              <a:t>를 통한 이미지 통신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6F8E7E-8EF3-89A4-F77E-8911BF49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2" y="2026318"/>
            <a:ext cx="3424248" cy="25675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AC744A-C592-0721-41B7-9BB05E49A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85" y="2026318"/>
            <a:ext cx="7908275" cy="2916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51B6CB-87CD-8A34-73E6-89D38E069120}"/>
              </a:ext>
            </a:extLst>
          </p:cNvPr>
          <p:cNvSpPr txBox="1"/>
          <p:nvPr/>
        </p:nvSpPr>
        <p:spPr>
          <a:xfrm>
            <a:off x="342121" y="1666316"/>
            <a:ext cx="213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젯슨</a:t>
            </a:r>
            <a:r>
              <a:rPr lang="en-US" altLang="ko-KR" b="1" dirty="0"/>
              <a:t>(</a:t>
            </a:r>
            <a:r>
              <a:rPr lang="ko-KR" altLang="en-US" b="1" dirty="0"/>
              <a:t>마스터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A22CF-8ECC-3CF3-31B8-2A2D15BC450E}"/>
              </a:ext>
            </a:extLst>
          </p:cNvPr>
          <p:cNvSpPr txBox="1"/>
          <p:nvPr/>
        </p:nvSpPr>
        <p:spPr>
          <a:xfrm>
            <a:off x="4212685" y="1666316"/>
            <a:ext cx="213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2070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0A9D66-3157-E606-8274-EFE061E6D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806"/>
            <a:ext cx="4361873" cy="40033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지난 주 </a:t>
            </a:r>
            <a:r>
              <a:rPr lang="en-US" altLang="ko-KR" sz="2000" dirty="0"/>
              <a:t>bag</a:t>
            </a:r>
            <a:r>
              <a:rPr lang="ko-KR" altLang="en-US" sz="2000" dirty="0"/>
              <a:t>파일 크기에 대한 고찰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74A35BD-5B46-1BEA-D724-3EB234DC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이미지 토픽을 통한 이미지 통신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048CEE-8B06-F418-EC9B-1CB7B3C33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1" y="1909922"/>
            <a:ext cx="4683494" cy="1962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50E4F-D8EF-0033-221F-BDCA277092E3}"/>
              </a:ext>
            </a:extLst>
          </p:cNvPr>
          <p:cNvSpPr txBox="1"/>
          <p:nvPr/>
        </p:nvSpPr>
        <p:spPr>
          <a:xfrm>
            <a:off x="940981" y="4254759"/>
            <a:ext cx="7055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-&gt;publish </a:t>
            </a:r>
            <a:r>
              <a:rPr lang="ko-KR" altLang="en-US" dirty="0"/>
              <a:t>코드를 살펴보면 </a:t>
            </a:r>
            <a:r>
              <a:rPr lang="en-US" altLang="ko-KR" dirty="0" err="1"/>
              <a:t>loop_rate</a:t>
            </a:r>
            <a:r>
              <a:rPr lang="en-US" altLang="ko-KR" dirty="0"/>
              <a:t>(5)</a:t>
            </a:r>
            <a:r>
              <a:rPr lang="ko-KR" altLang="en-US" dirty="0"/>
              <a:t>로 </a:t>
            </a:r>
            <a:r>
              <a:rPr lang="ko-KR" altLang="en-US" dirty="0" err="1"/>
              <a:t>설정되어있다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루프가 초당 </a:t>
            </a:r>
            <a:r>
              <a:rPr lang="en-US" altLang="ko-KR" dirty="0"/>
              <a:t>5</a:t>
            </a:r>
            <a:r>
              <a:rPr lang="ko-KR" altLang="en-US" dirty="0"/>
              <a:t>회 반복하라는 의미이다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이미지 토픽을 초당 </a:t>
            </a:r>
            <a:r>
              <a:rPr lang="en-US" altLang="ko-KR" dirty="0"/>
              <a:t>5</a:t>
            </a:r>
            <a:r>
              <a:rPr lang="ko-KR" altLang="en-US" dirty="0"/>
              <a:t>회 </a:t>
            </a:r>
            <a:r>
              <a:rPr lang="en-US" altLang="ko-KR" dirty="0"/>
              <a:t>publish </a:t>
            </a:r>
            <a:r>
              <a:rPr lang="ko-KR" altLang="en-US" dirty="0"/>
              <a:t>할 때</a:t>
            </a:r>
            <a:r>
              <a:rPr lang="en-US" altLang="ko-KR" dirty="0"/>
              <a:t>, bag</a:t>
            </a:r>
            <a:r>
              <a:rPr lang="ko-KR" altLang="en-US" dirty="0"/>
              <a:t>파일 저장이 약 </a:t>
            </a:r>
            <a:r>
              <a:rPr lang="en-US" altLang="ko-KR" dirty="0"/>
              <a:t>32</a:t>
            </a:r>
            <a:r>
              <a:rPr lang="ko-KR" altLang="en-US" dirty="0"/>
              <a:t>초간 이루어졌기 때문에 </a:t>
            </a:r>
            <a:r>
              <a:rPr lang="en-US" altLang="ko-KR" dirty="0"/>
              <a:t>32 * 5 = 160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파일 크기가 생성 된 것으로 보인다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533B13-FEB0-A5CA-18F6-DA53CDA4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464" y="1103417"/>
            <a:ext cx="3980555" cy="338725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ED171B-5C0D-0856-192A-B327A7B8EDB9}"/>
              </a:ext>
            </a:extLst>
          </p:cNvPr>
          <p:cNvSpPr/>
          <p:nvPr/>
        </p:nvSpPr>
        <p:spPr>
          <a:xfrm>
            <a:off x="7445829" y="3285770"/>
            <a:ext cx="1240971" cy="20993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1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7565645-CC48-75FB-6DB4-04E7DD8F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이미지 토픽을 통한 이미지 통신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FC19F7-46D9-E2EE-8AB7-A60C3840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8" y="1449943"/>
            <a:ext cx="3633579" cy="272454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7D721F4-8576-C980-4248-18CAD3AB1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72" y="1419892"/>
            <a:ext cx="3250158" cy="2538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67322A-E071-1672-7D65-8C5638A42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72" y="3958239"/>
            <a:ext cx="6926652" cy="2739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626A0-8173-1DFA-D6B8-85048C70A6E2}"/>
              </a:ext>
            </a:extLst>
          </p:cNvPr>
          <p:cNvSpPr txBox="1"/>
          <p:nvPr/>
        </p:nvSpPr>
        <p:spPr>
          <a:xfrm>
            <a:off x="360782" y="1108343"/>
            <a:ext cx="213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젯슨</a:t>
            </a:r>
            <a:r>
              <a:rPr lang="en-US" altLang="ko-KR" b="1" dirty="0"/>
              <a:t>(</a:t>
            </a:r>
            <a:r>
              <a:rPr lang="ko-KR" altLang="en-US" b="1" dirty="0"/>
              <a:t>마스터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7845C-658C-1168-BC87-5E2765DED280}"/>
              </a:ext>
            </a:extLst>
          </p:cNvPr>
          <p:cNvSpPr txBox="1"/>
          <p:nvPr/>
        </p:nvSpPr>
        <p:spPr>
          <a:xfrm>
            <a:off x="4940472" y="1108343"/>
            <a:ext cx="213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라즈베리파이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28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BA0FC82-049B-6037-2B56-8BFF2EA9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>
            <a:normAutofit/>
          </a:bodyPr>
          <a:lstStyle/>
          <a:p>
            <a:r>
              <a:rPr lang="en-US" altLang="ko-KR" sz="2800" b="1" dirty="0" err="1"/>
              <a:t>mqtt</a:t>
            </a:r>
            <a:r>
              <a:rPr lang="ko-KR" altLang="en-US" sz="2800" b="1" dirty="0"/>
              <a:t>를 통한 이미지 통신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7BCA7B-35B2-F2C3-A53B-4C7514B7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1327"/>
            <a:ext cx="3972479" cy="3905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90CEE8-A771-FD87-6669-70AD9BEF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02" y="1610661"/>
            <a:ext cx="4850050" cy="3636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B211BA-C026-76CD-E6B5-DC05D95A1687}"/>
              </a:ext>
            </a:extLst>
          </p:cNvPr>
          <p:cNvSpPr txBox="1"/>
          <p:nvPr/>
        </p:nvSpPr>
        <p:spPr>
          <a:xfrm>
            <a:off x="838200" y="1278294"/>
            <a:ext cx="3135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라즈베리파이</a:t>
            </a:r>
            <a:r>
              <a:rPr lang="ko-KR" altLang="en-US" sz="1600" b="1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EE441-F926-8CC6-C2BC-91AFA0543C4C}"/>
              </a:ext>
            </a:extLst>
          </p:cNvPr>
          <p:cNvSpPr txBox="1"/>
          <p:nvPr/>
        </p:nvSpPr>
        <p:spPr>
          <a:xfrm>
            <a:off x="6272202" y="1278294"/>
            <a:ext cx="3135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젯슨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DF282-551B-40CE-32C7-11974E74683B}"/>
              </a:ext>
            </a:extLst>
          </p:cNvPr>
          <p:cNvSpPr txBox="1"/>
          <p:nvPr/>
        </p:nvSpPr>
        <p:spPr>
          <a:xfrm>
            <a:off x="838200" y="5440218"/>
            <a:ext cx="1028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en-US" altLang="ko-KR" dirty="0" err="1"/>
              <a:t>mqtt</a:t>
            </a:r>
            <a:r>
              <a:rPr lang="ko-KR" altLang="en-US" dirty="0"/>
              <a:t>는 서로 데이터를 주고 받을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16125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240</Words>
  <Application>Microsoft Office PowerPoint</Application>
  <PresentationFormat>와이드스크린</PresentationFormat>
  <Paragraphs>34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Helvetica Neue</vt:lpstr>
      <vt:lpstr>맑은 고딕</vt:lpstr>
      <vt:lpstr>Arial</vt:lpstr>
      <vt:lpstr>Wingdings</vt:lpstr>
      <vt:lpstr>Office 테마</vt:lpstr>
      <vt:lpstr>캡스톤 디자인_5주차</vt:lpstr>
      <vt:lpstr>ROS master를 통한 통신의 문제점</vt:lpstr>
      <vt:lpstr>Talker Listener를 통한 이미지 통신 (1/2)</vt:lpstr>
      <vt:lpstr>Talker Listener를 통한 이미지 통신 (2/2)</vt:lpstr>
      <vt:lpstr>이미지 토픽을 통한 이미지 통신 (1/2)</vt:lpstr>
      <vt:lpstr>이미지 토픽을 통한 이미지 통신 (2/2)</vt:lpstr>
      <vt:lpstr>mqtt를 통한 이미지 통신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디자인_5주차</dc:title>
  <dc:creator>박상기</dc:creator>
  <cp:lastModifiedBy>박상기</cp:lastModifiedBy>
  <cp:revision>2</cp:revision>
  <dcterms:created xsi:type="dcterms:W3CDTF">2023-04-10T15:49:10Z</dcterms:created>
  <dcterms:modified xsi:type="dcterms:W3CDTF">2023-04-10T16:33:47Z</dcterms:modified>
</cp:coreProperties>
</file>